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6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6C80A-EEBC-4E0A-85C7-BADE8786E0FB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45D22-B4F6-4A77-A215-262A8E227ED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345D22-B4F6-4A77-A215-262A8E227ED2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C8FFE-85F0-4A8C-A509-7705DFEB8259}" type="datetimeFigureOut">
              <a:rPr lang="en-US" smtClean="0"/>
              <a:pPr/>
              <a:t>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BC5D8-3959-4B8E-9BEF-AFD1258470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Moscow, Russia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Nick Hutchison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4027" t="8333" r="19445" b="13889"/>
          <a:stretch>
            <a:fillRect/>
          </a:stretch>
        </p:blipFill>
        <p:spPr bwMode="auto">
          <a:xfrm>
            <a:off x="0" y="0"/>
            <a:ext cx="5105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5000" y="2133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Triumph Palace</a:t>
            </a:r>
            <a:endParaRPr lang="en-US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600200"/>
            <a:ext cx="670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Russian food mainly consists of plentiful fish, poultry, game, mushrooms, soups, and bread. They drink alcohol such as vodka and beer.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3200400"/>
            <a:ext cx="34671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ussianFla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228600"/>
            <a:ext cx="3810000" cy="37261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90800" y="434340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R</a:t>
            </a:r>
            <a:r>
              <a:rPr lang="en-US" dirty="0" smtClean="0"/>
              <a:t>ussian flag consists of 3 bars, one of white, </a:t>
            </a:r>
            <a:r>
              <a:rPr lang="en-US" dirty="0" smtClean="0"/>
              <a:t>one of blue</a:t>
            </a:r>
            <a:r>
              <a:rPr lang="en-US" dirty="0" smtClean="0"/>
              <a:t>, and one of red, horizontally across the banner. </a:t>
            </a:r>
            <a:endParaRPr lang="en-US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3000" y="8382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flight to Moscow would cost at least $800 for one traveler round trip with one stop. A two stop trip would cost about $775 for one traveler.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86000"/>
            <a:ext cx="4572000" cy="32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1143000"/>
            <a:ext cx="510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is cold in Russia(Average of -6.5</a:t>
            </a:r>
            <a:r>
              <a:rPr lang="en-US" dirty="0" smtClean="0">
                <a:latin typeface="Times New Roman"/>
                <a:cs typeface="Times New Roman"/>
              </a:rPr>
              <a:t>º</a:t>
            </a:r>
            <a:r>
              <a:rPr lang="en-US" dirty="0" smtClean="0">
                <a:cs typeface="Times New Roman"/>
              </a:rPr>
              <a:t>C!)</a:t>
            </a:r>
            <a:r>
              <a:rPr lang="en-US" dirty="0" smtClean="0"/>
              <a:t>, so they wear clothes with fur linings and wear many layers.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057400"/>
            <a:ext cx="29622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743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Sources-</a:t>
            </a:r>
          </a:p>
          <a:p>
            <a:r>
              <a:rPr lang="en-US" dirty="0" smtClean="0"/>
              <a:t>Google Earth</a:t>
            </a:r>
          </a:p>
          <a:p>
            <a:r>
              <a:rPr lang="en-US" dirty="0" smtClean="0"/>
              <a:t>Wikipedia</a:t>
            </a:r>
          </a:p>
          <a:p>
            <a:r>
              <a:rPr lang="en-US" dirty="0" smtClean="0"/>
              <a:t>Google Images</a:t>
            </a:r>
          </a:p>
          <a:p>
            <a:r>
              <a:rPr lang="en-US" dirty="0" smtClean="0"/>
              <a:t>Kayak</a:t>
            </a: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40278" t="25926" r="19445" b="20370"/>
          <a:stretch>
            <a:fillRect/>
          </a:stretch>
        </p:blipFill>
        <p:spPr bwMode="auto">
          <a:xfrm>
            <a:off x="2590800" y="3810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0" y="48006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shot of Russia from Space</a:t>
            </a: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0833" t="8333" r="8333" b="13889"/>
          <a:stretch>
            <a:fillRect/>
          </a:stretch>
        </p:blipFill>
        <p:spPr bwMode="auto">
          <a:xfrm>
            <a:off x="1295400" y="0"/>
            <a:ext cx="6019800" cy="495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00400" y="51054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Moscow from the sky</a:t>
            </a:r>
            <a:endParaRPr lang="en-US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0833" t="8333" r="18750" b="28704"/>
          <a:stretch>
            <a:fillRect/>
          </a:stretch>
        </p:blipFill>
        <p:spPr bwMode="auto">
          <a:xfrm>
            <a:off x="1295400" y="228600"/>
            <a:ext cx="6629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28800" y="56388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view of the Kremlin Cathedral with the Russian flag</a:t>
            </a:r>
            <a:endParaRPr lang="en-US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6331" t="8333" r="7697" b="13889"/>
          <a:stretch>
            <a:fillRect/>
          </a:stretch>
        </p:blipFill>
        <p:spPr bwMode="auto">
          <a:xfrm>
            <a:off x="2133600" y="609600"/>
            <a:ext cx="4572000" cy="4042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71800" y="51054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Luzhniky Stadium in Moscow</a:t>
            </a:r>
            <a:endParaRPr lang="en-US" b="1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1528" t="20369" r="7639" b="13889"/>
          <a:stretch>
            <a:fillRect/>
          </a:stretch>
        </p:blipFill>
        <p:spPr bwMode="auto">
          <a:xfrm>
            <a:off x="685800" y="152400"/>
            <a:ext cx="7772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05000" y="57912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housing block in Moscow, spelling out letters?</a:t>
            </a:r>
            <a:endParaRPr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0833" t="8333" r="18750" b="13888"/>
          <a:stretch>
            <a:fillRect/>
          </a:stretch>
        </p:blipFill>
        <p:spPr bwMode="auto">
          <a:xfrm>
            <a:off x="2438400" y="304800"/>
            <a:ext cx="441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0" y="50292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shot of Moscow City Hall.</a:t>
            </a:r>
            <a:endParaRPr lang="en-US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24305" t="41667" r="11111" b="23148"/>
          <a:stretch>
            <a:fillRect/>
          </a:stretch>
        </p:blipFill>
        <p:spPr bwMode="auto">
          <a:xfrm>
            <a:off x="1066800" y="609600"/>
            <a:ext cx="7086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95400" y="38100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Olympic Stadium in Moscow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40278" t="22222" r="27083" b="44445"/>
          <a:stretch>
            <a:fillRect/>
          </a:stretch>
        </p:blipFill>
        <p:spPr bwMode="auto">
          <a:xfrm>
            <a:off x="4953000" y="3886200"/>
            <a:ext cx="3581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6389" t="12963" r="9027" b="25926"/>
          <a:stretch>
            <a:fillRect/>
          </a:stretch>
        </p:blipFill>
        <p:spPr bwMode="auto">
          <a:xfrm>
            <a:off x="1219200" y="0"/>
            <a:ext cx="6629400" cy="470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24000" y="48768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Bolshoi Theatre in Moscow</a:t>
            </a:r>
            <a:endParaRPr lang="en-US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192</Words>
  <Application>Microsoft Office PowerPoint</Application>
  <PresentationFormat>On-screen Show (4:3)</PresentationFormat>
  <Paragraphs>36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Moscow, Russia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The End</vt:lpstr>
    </vt:vector>
  </TitlesOfParts>
  <Company>Hampton Township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</dc:title>
  <dc:creator>HNT772</dc:creator>
  <cp:lastModifiedBy>HNT772</cp:lastModifiedBy>
  <cp:revision>18</cp:revision>
  <dcterms:created xsi:type="dcterms:W3CDTF">2012-02-07T19:22:34Z</dcterms:created>
  <dcterms:modified xsi:type="dcterms:W3CDTF">2012-02-13T19:44:25Z</dcterms:modified>
</cp:coreProperties>
</file>